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106" r:id="rId3"/>
    <p:sldId id="2107" r:id="rId4"/>
    <p:sldId id="2108" r:id="rId5"/>
    <p:sldId id="2109" r:id="rId6"/>
    <p:sldId id="2110" r:id="rId7"/>
    <p:sldId id="2111" r:id="rId8"/>
    <p:sldId id="2112" r:id="rId9"/>
    <p:sldId id="2113" r:id="rId11"/>
    <p:sldId id="2114" r:id="rId12"/>
    <p:sldId id="2115" r:id="rId13"/>
    <p:sldId id="2116" r:id="rId14"/>
    <p:sldId id="2117" r:id="rId15"/>
    <p:sldId id="2118" r:id="rId16"/>
    <p:sldId id="2119" r:id="rId17"/>
    <p:sldId id="2120" r:id="rId18"/>
    <p:sldId id="2121" r:id="rId19"/>
    <p:sldId id="2122" r:id="rId20"/>
    <p:sldId id="2123" r:id="rId21"/>
    <p:sldId id="2124" r:id="rId22"/>
    <p:sldId id="2125" r:id="rId23"/>
    <p:sldId id="2126" r:id="rId24"/>
    <p:sldId id="2127" r:id="rId25"/>
    <p:sldId id="2128" r:id="rId26"/>
    <p:sldId id="2129" r:id="rId27"/>
    <p:sldId id="2130" r:id="rId28"/>
    <p:sldId id="2131" r:id="rId29"/>
    <p:sldId id="2132" r:id="rId30"/>
    <p:sldId id="2133" r:id="rId31"/>
    <p:sldId id="2134" r:id="rId32"/>
    <p:sldId id="2135" r:id="rId33"/>
    <p:sldId id="2136" r:id="rId34"/>
    <p:sldId id="2137" r:id="rId35"/>
    <p:sldId id="2138" r:id="rId36"/>
    <p:sldId id="2139" r:id="rId37"/>
    <p:sldId id="2140" r:id="rId38"/>
    <p:sldId id="2141" r:id="rId39"/>
    <p:sldId id="2142" r:id="rId40"/>
    <p:sldId id="2143" r:id="rId41"/>
    <p:sldId id="2144" r:id="rId42"/>
    <p:sldId id="2145" r:id="rId43"/>
    <p:sldId id="2146" r:id="rId44"/>
    <p:sldId id="2147" r:id="rId45"/>
    <p:sldId id="2148" r:id="rId46"/>
    <p:sldId id="2149" r:id="rId47"/>
    <p:sldId id="2150" r:id="rId48"/>
    <p:sldId id="2151" r:id="rId49"/>
    <p:sldId id="2152" r:id="rId50"/>
    <p:sldId id="2153" r:id="rId51"/>
    <p:sldId id="2154" r:id="rId52"/>
    <p:sldId id="2155" r:id="rId53"/>
    <p:sldId id="2156" r:id="rId54"/>
    <p:sldId id="2157" r:id="rId55"/>
    <p:sldId id="2158" r:id="rId56"/>
    <p:sldId id="2159" r:id="rId57"/>
    <p:sldId id="2160" r:id="rId58"/>
    <p:sldId id="2161" r:id="rId59"/>
    <p:sldId id="2162" r:id="rId60"/>
    <p:sldId id="2163" r:id="rId61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gs" Target="tags/tag421.xml"/><Relationship Id="rId65" Type="http://schemas.openxmlformats.org/officeDocument/2006/relationships/commentAuthors" Target="commentAuthors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1.xml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4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4.jpeg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35.pn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51.png"/><Relationship Id="rId4" Type="http://schemas.openxmlformats.org/officeDocument/2006/relationships/image" Target="../media/image42.png"/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tags" Target="../tags/tag282.xml"/><Relationship Id="rId98" Type="http://schemas.openxmlformats.org/officeDocument/2006/relationships/tags" Target="../tags/tag281.xml"/><Relationship Id="rId97" Type="http://schemas.openxmlformats.org/officeDocument/2006/relationships/tags" Target="../tags/tag280.xml"/><Relationship Id="rId96" Type="http://schemas.openxmlformats.org/officeDocument/2006/relationships/tags" Target="../tags/tag279.xml"/><Relationship Id="rId95" Type="http://schemas.openxmlformats.org/officeDocument/2006/relationships/tags" Target="../tags/tag278.xml"/><Relationship Id="rId94" Type="http://schemas.openxmlformats.org/officeDocument/2006/relationships/tags" Target="../tags/tag277.xml"/><Relationship Id="rId93" Type="http://schemas.openxmlformats.org/officeDocument/2006/relationships/tags" Target="../tags/tag276.xml"/><Relationship Id="rId92" Type="http://schemas.openxmlformats.org/officeDocument/2006/relationships/tags" Target="../tags/tag275.xml"/><Relationship Id="rId91" Type="http://schemas.openxmlformats.org/officeDocument/2006/relationships/tags" Target="../tags/tag274.xml"/><Relationship Id="rId90" Type="http://schemas.openxmlformats.org/officeDocument/2006/relationships/tags" Target="../tags/tag273.xml"/><Relationship Id="rId9" Type="http://schemas.openxmlformats.org/officeDocument/2006/relationships/tags" Target="../tags/tag192.xml"/><Relationship Id="rId89" Type="http://schemas.openxmlformats.org/officeDocument/2006/relationships/tags" Target="../tags/tag272.xml"/><Relationship Id="rId88" Type="http://schemas.openxmlformats.org/officeDocument/2006/relationships/tags" Target="../tags/tag271.xml"/><Relationship Id="rId87" Type="http://schemas.openxmlformats.org/officeDocument/2006/relationships/tags" Target="../tags/tag270.xml"/><Relationship Id="rId86" Type="http://schemas.openxmlformats.org/officeDocument/2006/relationships/tags" Target="../tags/tag269.xml"/><Relationship Id="rId85" Type="http://schemas.openxmlformats.org/officeDocument/2006/relationships/tags" Target="../tags/tag268.xml"/><Relationship Id="rId84" Type="http://schemas.openxmlformats.org/officeDocument/2006/relationships/tags" Target="../tags/tag267.xml"/><Relationship Id="rId83" Type="http://schemas.openxmlformats.org/officeDocument/2006/relationships/tags" Target="../tags/tag266.xml"/><Relationship Id="rId82" Type="http://schemas.openxmlformats.org/officeDocument/2006/relationships/tags" Target="../tags/tag265.xml"/><Relationship Id="rId81" Type="http://schemas.openxmlformats.org/officeDocument/2006/relationships/tags" Target="../tags/tag264.xml"/><Relationship Id="rId80" Type="http://schemas.openxmlformats.org/officeDocument/2006/relationships/tags" Target="../tags/tag263.xml"/><Relationship Id="rId8" Type="http://schemas.openxmlformats.org/officeDocument/2006/relationships/tags" Target="../tags/tag191.xml"/><Relationship Id="rId79" Type="http://schemas.openxmlformats.org/officeDocument/2006/relationships/tags" Target="../tags/tag262.xml"/><Relationship Id="rId78" Type="http://schemas.openxmlformats.org/officeDocument/2006/relationships/tags" Target="../tags/tag261.xml"/><Relationship Id="rId77" Type="http://schemas.openxmlformats.org/officeDocument/2006/relationships/tags" Target="../tags/tag260.xml"/><Relationship Id="rId76" Type="http://schemas.openxmlformats.org/officeDocument/2006/relationships/tags" Target="../tags/tag259.xml"/><Relationship Id="rId75" Type="http://schemas.openxmlformats.org/officeDocument/2006/relationships/tags" Target="../tags/tag258.xml"/><Relationship Id="rId74" Type="http://schemas.openxmlformats.org/officeDocument/2006/relationships/tags" Target="../tags/tag257.xml"/><Relationship Id="rId73" Type="http://schemas.openxmlformats.org/officeDocument/2006/relationships/tags" Target="../tags/tag256.xml"/><Relationship Id="rId72" Type="http://schemas.openxmlformats.org/officeDocument/2006/relationships/tags" Target="../tags/tag255.xml"/><Relationship Id="rId71" Type="http://schemas.openxmlformats.org/officeDocument/2006/relationships/tags" Target="../tags/tag254.xml"/><Relationship Id="rId70" Type="http://schemas.openxmlformats.org/officeDocument/2006/relationships/tags" Target="../tags/tag253.xml"/><Relationship Id="rId7" Type="http://schemas.openxmlformats.org/officeDocument/2006/relationships/tags" Target="../tags/tag190.xml"/><Relationship Id="rId69" Type="http://schemas.openxmlformats.org/officeDocument/2006/relationships/tags" Target="../tags/tag252.xml"/><Relationship Id="rId68" Type="http://schemas.openxmlformats.org/officeDocument/2006/relationships/tags" Target="../tags/tag251.xml"/><Relationship Id="rId67" Type="http://schemas.openxmlformats.org/officeDocument/2006/relationships/tags" Target="../tags/tag250.xml"/><Relationship Id="rId66" Type="http://schemas.openxmlformats.org/officeDocument/2006/relationships/tags" Target="../tags/tag249.xml"/><Relationship Id="rId65" Type="http://schemas.openxmlformats.org/officeDocument/2006/relationships/tags" Target="../tags/tag248.xml"/><Relationship Id="rId64" Type="http://schemas.openxmlformats.org/officeDocument/2006/relationships/tags" Target="../tags/tag247.xml"/><Relationship Id="rId63" Type="http://schemas.openxmlformats.org/officeDocument/2006/relationships/tags" Target="../tags/tag246.xml"/><Relationship Id="rId62" Type="http://schemas.openxmlformats.org/officeDocument/2006/relationships/tags" Target="../tags/tag245.xml"/><Relationship Id="rId61" Type="http://schemas.openxmlformats.org/officeDocument/2006/relationships/tags" Target="../tags/tag244.xml"/><Relationship Id="rId60" Type="http://schemas.openxmlformats.org/officeDocument/2006/relationships/tags" Target="../tags/tag243.xml"/><Relationship Id="rId6" Type="http://schemas.openxmlformats.org/officeDocument/2006/relationships/tags" Target="../tags/tag189.xml"/><Relationship Id="rId59" Type="http://schemas.openxmlformats.org/officeDocument/2006/relationships/tags" Target="../tags/tag242.xml"/><Relationship Id="rId58" Type="http://schemas.openxmlformats.org/officeDocument/2006/relationships/tags" Target="../tags/tag241.xml"/><Relationship Id="rId57" Type="http://schemas.openxmlformats.org/officeDocument/2006/relationships/tags" Target="../tags/tag240.xml"/><Relationship Id="rId56" Type="http://schemas.openxmlformats.org/officeDocument/2006/relationships/tags" Target="../tags/tag239.xml"/><Relationship Id="rId55" Type="http://schemas.openxmlformats.org/officeDocument/2006/relationships/tags" Target="../tags/tag238.xml"/><Relationship Id="rId54" Type="http://schemas.openxmlformats.org/officeDocument/2006/relationships/tags" Target="../tags/tag237.xml"/><Relationship Id="rId53" Type="http://schemas.openxmlformats.org/officeDocument/2006/relationships/tags" Target="../tags/tag236.xml"/><Relationship Id="rId52" Type="http://schemas.openxmlformats.org/officeDocument/2006/relationships/tags" Target="../tags/tag235.xml"/><Relationship Id="rId51" Type="http://schemas.openxmlformats.org/officeDocument/2006/relationships/tags" Target="../tags/tag234.xml"/><Relationship Id="rId50" Type="http://schemas.openxmlformats.org/officeDocument/2006/relationships/tags" Target="../tags/tag233.xml"/><Relationship Id="rId5" Type="http://schemas.openxmlformats.org/officeDocument/2006/relationships/tags" Target="../tags/tag188.xml"/><Relationship Id="rId49" Type="http://schemas.openxmlformats.org/officeDocument/2006/relationships/tags" Target="../tags/tag232.xml"/><Relationship Id="rId48" Type="http://schemas.openxmlformats.org/officeDocument/2006/relationships/tags" Target="../tags/tag231.xml"/><Relationship Id="rId47" Type="http://schemas.openxmlformats.org/officeDocument/2006/relationships/tags" Target="../tags/tag230.xml"/><Relationship Id="rId46" Type="http://schemas.openxmlformats.org/officeDocument/2006/relationships/tags" Target="../tags/tag229.xml"/><Relationship Id="rId45" Type="http://schemas.openxmlformats.org/officeDocument/2006/relationships/tags" Target="../tags/tag228.xml"/><Relationship Id="rId44" Type="http://schemas.openxmlformats.org/officeDocument/2006/relationships/tags" Target="../tags/tag227.xml"/><Relationship Id="rId43" Type="http://schemas.openxmlformats.org/officeDocument/2006/relationships/tags" Target="../tags/tag226.xml"/><Relationship Id="rId42" Type="http://schemas.openxmlformats.org/officeDocument/2006/relationships/tags" Target="../tags/tag225.xml"/><Relationship Id="rId41" Type="http://schemas.openxmlformats.org/officeDocument/2006/relationships/tags" Target="../tags/tag224.xml"/><Relationship Id="rId40" Type="http://schemas.openxmlformats.org/officeDocument/2006/relationships/tags" Target="../tags/tag223.xml"/><Relationship Id="rId4" Type="http://schemas.openxmlformats.org/officeDocument/2006/relationships/tags" Target="../tags/tag187.xml"/><Relationship Id="rId39" Type="http://schemas.openxmlformats.org/officeDocument/2006/relationships/tags" Target="../tags/tag222.xml"/><Relationship Id="rId38" Type="http://schemas.openxmlformats.org/officeDocument/2006/relationships/tags" Target="../tags/tag221.xml"/><Relationship Id="rId37" Type="http://schemas.openxmlformats.org/officeDocument/2006/relationships/tags" Target="../tags/tag220.xml"/><Relationship Id="rId36" Type="http://schemas.openxmlformats.org/officeDocument/2006/relationships/tags" Target="../tags/tag219.xml"/><Relationship Id="rId35" Type="http://schemas.openxmlformats.org/officeDocument/2006/relationships/tags" Target="../tags/tag218.xml"/><Relationship Id="rId34" Type="http://schemas.openxmlformats.org/officeDocument/2006/relationships/tags" Target="../tags/tag217.xml"/><Relationship Id="rId33" Type="http://schemas.openxmlformats.org/officeDocument/2006/relationships/tags" Target="../tags/tag216.xml"/><Relationship Id="rId32" Type="http://schemas.openxmlformats.org/officeDocument/2006/relationships/tags" Target="../tags/tag215.xml"/><Relationship Id="rId31" Type="http://schemas.openxmlformats.org/officeDocument/2006/relationships/tags" Target="../tags/tag214.xml"/><Relationship Id="rId30" Type="http://schemas.openxmlformats.org/officeDocument/2006/relationships/tags" Target="../tags/tag213.xml"/><Relationship Id="rId3" Type="http://schemas.openxmlformats.org/officeDocument/2006/relationships/tags" Target="../tags/tag186.xml"/><Relationship Id="rId29" Type="http://schemas.openxmlformats.org/officeDocument/2006/relationships/tags" Target="../tags/tag212.xml"/><Relationship Id="rId28" Type="http://schemas.openxmlformats.org/officeDocument/2006/relationships/tags" Target="../tags/tag211.xml"/><Relationship Id="rId27" Type="http://schemas.openxmlformats.org/officeDocument/2006/relationships/tags" Target="../tags/tag210.xml"/><Relationship Id="rId26" Type="http://schemas.openxmlformats.org/officeDocument/2006/relationships/tags" Target="../tags/tag209.xml"/><Relationship Id="rId25" Type="http://schemas.openxmlformats.org/officeDocument/2006/relationships/tags" Target="../tags/tag208.xml"/><Relationship Id="rId24" Type="http://schemas.openxmlformats.org/officeDocument/2006/relationships/tags" Target="../tags/tag207.xml"/><Relationship Id="rId23" Type="http://schemas.openxmlformats.org/officeDocument/2006/relationships/tags" Target="../tags/tag206.xml"/><Relationship Id="rId22" Type="http://schemas.openxmlformats.org/officeDocument/2006/relationships/tags" Target="../tags/tag205.xml"/><Relationship Id="rId21" Type="http://schemas.openxmlformats.org/officeDocument/2006/relationships/tags" Target="../tags/tag204.xml"/><Relationship Id="rId20" Type="http://schemas.openxmlformats.org/officeDocument/2006/relationships/tags" Target="../tags/tag203.xml"/><Relationship Id="rId2" Type="http://schemas.openxmlformats.org/officeDocument/2006/relationships/tags" Target="../tags/tag185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300.xml"/><Relationship Id="rId116" Type="http://schemas.openxmlformats.org/officeDocument/2006/relationships/tags" Target="../tags/tag299.xml"/><Relationship Id="rId115" Type="http://schemas.openxmlformats.org/officeDocument/2006/relationships/tags" Target="../tags/tag298.xml"/><Relationship Id="rId114" Type="http://schemas.openxmlformats.org/officeDocument/2006/relationships/tags" Target="../tags/tag297.xml"/><Relationship Id="rId113" Type="http://schemas.openxmlformats.org/officeDocument/2006/relationships/tags" Target="../tags/tag296.xml"/><Relationship Id="rId112" Type="http://schemas.openxmlformats.org/officeDocument/2006/relationships/tags" Target="../tags/tag295.xml"/><Relationship Id="rId111" Type="http://schemas.openxmlformats.org/officeDocument/2006/relationships/tags" Target="../tags/tag294.xml"/><Relationship Id="rId110" Type="http://schemas.openxmlformats.org/officeDocument/2006/relationships/tags" Target="../tags/tag293.xml"/><Relationship Id="rId11" Type="http://schemas.openxmlformats.org/officeDocument/2006/relationships/tags" Target="../tags/tag194.xml"/><Relationship Id="rId109" Type="http://schemas.openxmlformats.org/officeDocument/2006/relationships/tags" Target="../tags/tag292.xml"/><Relationship Id="rId108" Type="http://schemas.openxmlformats.org/officeDocument/2006/relationships/tags" Target="../tags/tag291.xml"/><Relationship Id="rId107" Type="http://schemas.openxmlformats.org/officeDocument/2006/relationships/tags" Target="../tags/tag290.xml"/><Relationship Id="rId106" Type="http://schemas.openxmlformats.org/officeDocument/2006/relationships/tags" Target="../tags/tag289.xml"/><Relationship Id="rId105" Type="http://schemas.openxmlformats.org/officeDocument/2006/relationships/tags" Target="../tags/tag288.xml"/><Relationship Id="rId104" Type="http://schemas.openxmlformats.org/officeDocument/2006/relationships/tags" Target="../tags/tag287.xml"/><Relationship Id="rId103" Type="http://schemas.openxmlformats.org/officeDocument/2006/relationships/tags" Target="../tags/tag286.xml"/><Relationship Id="rId102" Type="http://schemas.openxmlformats.org/officeDocument/2006/relationships/tags" Target="../tags/tag285.xml"/><Relationship Id="rId101" Type="http://schemas.openxmlformats.org/officeDocument/2006/relationships/tags" Target="../tags/tag284.xml"/><Relationship Id="rId100" Type="http://schemas.openxmlformats.org/officeDocument/2006/relationships/tags" Target="../tags/tag283.xml"/><Relationship Id="rId10" Type="http://schemas.openxmlformats.org/officeDocument/2006/relationships/tags" Target="../tags/tag193.xml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9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1.xml"/><Relationship Id="rId2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55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55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55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55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3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4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5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55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55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3.wav"/><Relationship Id="rId2" Type="http://schemas.openxmlformats.org/officeDocument/2006/relationships/image" Target="../media/image55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tags" Target="../tags/tag402.xml"/><Relationship Id="rId98" Type="http://schemas.openxmlformats.org/officeDocument/2006/relationships/tags" Target="../tags/tag401.xml"/><Relationship Id="rId97" Type="http://schemas.openxmlformats.org/officeDocument/2006/relationships/tags" Target="../tags/tag400.xml"/><Relationship Id="rId96" Type="http://schemas.openxmlformats.org/officeDocument/2006/relationships/tags" Target="../tags/tag399.xml"/><Relationship Id="rId95" Type="http://schemas.openxmlformats.org/officeDocument/2006/relationships/tags" Target="../tags/tag398.xml"/><Relationship Id="rId94" Type="http://schemas.openxmlformats.org/officeDocument/2006/relationships/tags" Target="../tags/tag397.xml"/><Relationship Id="rId93" Type="http://schemas.openxmlformats.org/officeDocument/2006/relationships/tags" Target="../tags/tag396.xml"/><Relationship Id="rId92" Type="http://schemas.openxmlformats.org/officeDocument/2006/relationships/tags" Target="../tags/tag395.xml"/><Relationship Id="rId91" Type="http://schemas.openxmlformats.org/officeDocument/2006/relationships/tags" Target="../tags/tag394.xml"/><Relationship Id="rId90" Type="http://schemas.openxmlformats.org/officeDocument/2006/relationships/tags" Target="../tags/tag393.xml"/><Relationship Id="rId9" Type="http://schemas.openxmlformats.org/officeDocument/2006/relationships/tags" Target="../tags/tag312.xml"/><Relationship Id="rId89" Type="http://schemas.openxmlformats.org/officeDocument/2006/relationships/tags" Target="../tags/tag392.xml"/><Relationship Id="rId88" Type="http://schemas.openxmlformats.org/officeDocument/2006/relationships/tags" Target="../tags/tag391.xml"/><Relationship Id="rId87" Type="http://schemas.openxmlformats.org/officeDocument/2006/relationships/tags" Target="../tags/tag390.xml"/><Relationship Id="rId86" Type="http://schemas.openxmlformats.org/officeDocument/2006/relationships/tags" Target="../tags/tag389.xml"/><Relationship Id="rId85" Type="http://schemas.openxmlformats.org/officeDocument/2006/relationships/tags" Target="../tags/tag388.xml"/><Relationship Id="rId84" Type="http://schemas.openxmlformats.org/officeDocument/2006/relationships/tags" Target="../tags/tag387.xml"/><Relationship Id="rId83" Type="http://schemas.openxmlformats.org/officeDocument/2006/relationships/tags" Target="../tags/tag386.xml"/><Relationship Id="rId82" Type="http://schemas.openxmlformats.org/officeDocument/2006/relationships/tags" Target="../tags/tag385.xml"/><Relationship Id="rId81" Type="http://schemas.openxmlformats.org/officeDocument/2006/relationships/tags" Target="../tags/tag384.xml"/><Relationship Id="rId80" Type="http://schemas.openxmlformats.org/officeDocument/2006/relationships/tags" Target="../tags/tag383.xml"/><Relationship Id="rId8" Type="http://schemas.openxmlformats.org/officeDocument/2006/relationships/tags" Target="../tags/tag311.xml"/><Relationship Id="rId79" Type="http://schemas.openxmlformats.org/officeDocument/2006/relationships/tags" Target="../tags/tag382.xml"/><Relationship Id="rId78" Type="http://schemas.openxmlformats.org/officeDocument/2006/relationships/tags" Target="../tags/tag381.xml"/><Relationship Id="rId77" Type="http://schemas.openxmlformats.org/officeDocument/2006/relationships/tags" Target="../tags/tag380.xml"/><Relationship Id="rId76" Type="http://schemas.openxmlformats.org/officeDocument/2006/relationships/tags" Target="../tags/tag379.xml"/><Relationship Id="rId75" Type="http://schemas.openxmlformats.org/officeDocument/2006/relationships/tags" Target="../tags/tag378.xml"/><Relationship Id="rId74" Type="http://schemas.openxmlformats.org/officeDocument/2006/relationships/tags" Target="../tags/tag377.xml"/><Relationship Id="rId73" Type="http://schemas.openxmlformats.org/officeDocument/2006/relationships/tags" Target="../tags/tag376.xml"/><Relationship Id="rId72" Type="http://schemas.openxmlformats.org/officeDocument/2006/relationships/tags" Target="../tags/tag375.xml"/><Relationship Id="rId71" Type="http://schemas.openxmlformats.org/officeDocument/2006/relationships/tags" Target="../tags/tag374.xml"/><Relationship Id="rId70" Type="http://schemas.openxmlformats.org/officeDocument/2006/relationships/tags" Target="../tags/tag373.xml"/><Relationship Id="rId7" Type="http://schemas.openxmlformats.org/officeDocument/2006/relationships/tags" Target="../tags/tag310.xml"/><Relationship Id="rId69" Type="http://schemas.openxmlformats.org/officeDocument/2006/relationships/tags" Target="../tags/tag372.xml"/><Relationship Id="rId68" Type="http://schemas.openxmlformats.org/officeDocument/2006/relationships/tags" Target="../tags/tag371.xml"/><Relationship Id="rId67" Type="http://schemas.openxmlformats.org/officeDocument/2006/relationships/tags" Target="../tags/tag370.xml"/><Relationship Id="rId66" Type="http://schemas.openxmlformats.org/officeDocument/2006/relationships/tags" Target="../tags/tag369.xml"/><Relationship Id="rId65" Type="http://schemas.openxmlformats.org/officeDocument/2006/relationships/tags" Target="../tags/tag368.xml"/><Relationship Id="rId64" Type="http://schemas.openxmlformats.org/officeDocument/2006/relationships/tags" Target="../tags/tag367.xml"/><Relationship Id="rId63" Type="http://schemas.openxmlformats.org/officeDocument/2006/relationships/tags" Target="../tags/tag366.xml"/><Relationship Id="rId62" Type="http://schemas.openxmlformats.org/officeDocument/2006/relationships/tags" Target="../tags/tag365.xml"/><Relationship Id="rId61" Type="http://schemas.openxmlformats.org/officeDocument/2006/relationships/tags" Target="../tags/tag364.xml"/><Relationship Id="rId60" Type="http://schemas.openxmlformats.org/officeDocument/2006/relationships/tags" Target="../tags/tag363.xml"/><Relationship Id="rId6" Type="http://schemas.openxmlformats.org/officeDocument/2006/relationships/tags" Target="../tags/tag309.xml"/><Relationship Id="rId59" Type="http://schemas.openxmlformats.org/officeDocument/2006/relationships/tags" Target="../tags/tag362.xml"/><Relationship Id="rId58" Type="http://schemas.openxmlformats.org/officeDocument/2006/relationships/tags" Target="../tags/tag361.xml"/><Relationship Id="rId57" Type="http://schemas.openxmlformats.org/officeDocument/2006/relationships/tags" Target="../tags/tag360.xml"/><Relationship Id="rId56" Type="http://schemas.openxmlformats.org/officeDocument/2006/relationships/tags" Target="../tags/tag359.xml"/><Relationship Id="rId55" Type="http://schemas.openxmlformats.org/officeDocument/2006/relationships/tags" Target="../tags/tag358.xml"/><Relationship Id="rId54" Type="http://schemas.openxmlformats.org/officeDocument/2006/relationships/tags" Target="../tags/tag357.xml"/><Relationship Id="rId53" Type="http://schemas.openxmlformats.org/officeDocument/2006/relationships/tags" Target="../tags/tag356.xml"/><Relationship Id="rId52" Type="http://schemas.openxmlformats.org/officeDocument/2006/relationships/tags" Target="../tags/tag355.xml"/><Relationship Id="rId51" Type="http://schemas.openxmlformats.org/officeDocument/2006/relationships/tags" Target="../tags/tag354.xml"/><Relationship Id="rId50" Type="http://schemas.openxmlformats.org/officeDocument/2006/relationships/tags" Target="../tags/tag353.xml"/><Relationship Id="rId5" Type="http://schemas.openxmlformats.org/officeDocument/2006/relationships/tags" Target="../tags/tag308.xml"/><Relationship Id="rId49" Type="http://schemas.openxmlformats.org/officeDocument/2006/relationships/tags" Target="../tags/tag352.xml"/><Relationship Id="rId48" Type="http://schemas.openxmlformats.org/officeDocument/2006/relationships/tags" Target="../tags/tag351.xml"/><Relationship Id="rId47" Type="http://schemas.openxmlformats.org/officeDocument/2006/relationships/tags" Target="../tags/tag350.xml"/><Relationship Id="rId46" Type="http://schemas.openxmlformats.org/officeDocument/2006/relationships/tags" Target="../tags/tag349.xml"/><Relationship Id="rId45" Type="http://schemas.openxmlformats.org/officeDocument/2006/relationships/tags" Target="../tags/tag348.xml"/><Relationship Id="rId44" Type="http://schemas.openxmlformats.org/officeDocument/2006/relationships/tags" Target="../tags/tag347.xml"/><Relationship Id="rId43" Type="http://schemas.openxmlformats.org/officeDocument/2006/relationships/tags" Target="../tags/tag346.xml"/><Relationship Id="rId42" Type="http://schemas.openxmlformats.org/officeDocument/2006/relationships/tags" Target="../tags/tag345.xml"/><Relationship Id="rId41" Type="http://schemas.openxmlformats.org/officeDocument/2006/relationships/tags" Target="../tags/tag344.xml"/><Relationship Id="rId40" Type="http://schemas.openxmlformats.org/officeDocument/2006/relationships/tags" Target="../tags/tag343.xml"/><Relationship Id="rId4" Type="http://schemas.openxmlformats.org/officeDocument/2006/relationships/tags" Target="../tags/tag307.xml"/><Relationship Id="rId39" Type="http://schemas.openxmlformats.org/officeDocument/2006/relationships/tags" Target="../tags/tag342.xml"/><Relationship Id="rId38" Type="http://schemas.openxmlformats.org/officeDocument/2006/relationships/tags" Target="../tags/tag341.xml"/><Relationship Id="rId37" Type="http://schemas.openxmlformats.org/officeDocument/2006/relationships/tags" Target="../tags/tag340.xml"/><Relationship Id="rId36" Type="http://schemas.openxmlformats.org/officeDocument/2006/relationships/tags" Target="../tags/tag339.xml"/><Relationship Id="rId35" Type="http://schemas.openxmlformats.org/officeDocument/2006/relationships/tags" Target="../tags/tag338.xml"/><Relationship Id="rId34" Type="http://schemas.openxmlformats.org/officeDocument/2006/relationships/tags" Target="../tags/tag337.xml"/><Relationship Id="rId33" Type="http://schemas.openxmlformats.org/officeDocument/2006/relationships/tags" Target="../tags/tag336.xml"/><Relationship Id="rId32" Type="http://schemas.openxmlformats.org/officeDocument/2006/relationships/tags" Target="../tags/tag335.xml"/><Relationship Id="rId31" Type="http://schemas.openxmlformats.org/officeDocument/2006/relationships/tags" Target="../tags/tag334.xml"/><Relationship Id="rId30" Type="http://schemas.openxmlformats.org/officeDocument/2006/relationships/tags" Target="../tags/tag333.xml"/><Relationship Id="rId3" Type="http://schemas.openxmlformats.org/officeDocument/2006/relationships/tags" Target="../tags/tag306.xml"/><Relationship Id="rId29" Type="http://schemas.openxmlformats.org/officeDocument/2006/relationships/tags" Target="../tags/tag332.xml"/><Relationship Id="rId28" Type="http://schemas.openxmlformats.org/officeDocument/2006/relationships/tags" Target="../tags/tag331.xml"/><Relationship Id="rId27" Type="http://schemas.openxmlformats.org/officeDocument/2006/relationships/tags" Target="../tags/tag330.xml"/><Relationship Id="rId26" Type="http://schemas.openxmlformats.org/officeDocument/2006/relationships/tags" Target="../tags/tag329.xml"/><Relationship Id="rId25" Type="http://schemas.openxmlformats.org/officeDocument/2006/relationships/tags" Target="../tags/tag328.xml"/><Relationship Id="rId24" Type="http://schemas.openxmlformats.org/officeDocument/2006/relationships/tags" Target="../tags/tag327.xml"/><Relationship Id="rId23" Type="http://schemas.openxmlformats.org/officeDocument/2006/relationships/tags" Target="../tags/tag326.xml"/><Relationship Id="rId22" Type="http://schemas.openxmlformats.org/officeDocument/2006/relationships/tags" Target="../tags/tag325.xml"/><Relationship Id="rId21" Type="http://schemas.openxmlformats.org/officeDocument/2006/relationships/tags" Target="../tags/tag324.xml"/><Relationship Id="rId20" Type="http://schemas.openxmlformats.org/officeDocument/2006/relationships/tags" Target="../tags/tag323.xml"/><Relationship Id="rId2" Type="http://schemas.openxmlformats.org/officeDocument/2006/relationships/tags" Target="../tags/tag305.xml"/><Relationship Id="rId19" Type="http://schemas.openxmlformats.org/officeDocument/2006/relationships/tags" Target="../tags/tag322.xml"/><Relationship Id="rId18" Type="http://schemas.openxmlformats.org/officeDocument/2006/relationships/tags" Target="../tags/tag321.xml"/><Relationship Id="rId17" Type="http://schemas.openxmlformats.org/officeDocument/2006/relationships/tags" Target="../tags/tag320.xml"/><Relationship Id="rId16" Type="http://schemas.openxmlformats.org/officeDocument/2006/relationships/tags" Target="../tags/tag319.xml"/><Relationship Id="rId15" Type="http://schemas.openxmlformats.org/officeDocument/2006/relationships/tags" Target="../tags/tag318.xml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20.xml"/><Relationship Id="rId116" Type="http://schemas.openxmlformats.org/officeDocument/2006/relationships/tags" Target="../tags/tag419.xml"/><Relationship Id="rId115" Type="http://schemas.openxmlformats.org/officeDocument/2006/relationships/tags" Target="../tags/tag418.xml"/><Relationship Id="rId114" Type="http://schemas.openxmlformats.org/officeDocument/2006/relationships/tags" Target="../tags/tag417.xml"/><Relationship Id="rId113" Type="http://schemas.openxmlformats.org/officeDocument/2006/relationships/tags" Target="../tags/tag416.xml"/><Relationship Id="rId112" Type="http://schemas.openxmlformats.org/officeDocument/2006/relationships/tags" Target="../tags/tag415.xml"/><Relationship Id="rId111" Type="http://schemas.openxmlformats.org/officeDocument/2006/relationships/tags" Target="../tags/tag414.xml"/><Relationship Id="rId110" Type="http://schemas.openxmlformats.org/officeDocument/2006/relationships/tags" Target="../tags/tag413.xml"/><Relationship Id="rId11" Type="http://schemas.openxmlformats.org/officeDocument/2006/relationships/tags" Target="../tags/tag314.xml"/><Relationship Id="rId109" Type="http://schemas.openxmlformats.org/officeDocument/2006/relationships/tags" Target="../tags/tag412.xml"/><Relationship Id="rId108" Type="http://schemas.openxmlformats.org/officeDocument/2006/relationships/tags" Target="../tags/tag411.xml"/><Relationship Id="rId107" Type="http://schemas.openxmlformats.org/officeDocument/2006/relationships/tags" Target="../tags/tag410.xml"/><Relationship Id="rId106" Type="http://schemas.openxmlformats.org/officeDocument/2006/relationships/tags" Target="../tags/tag409.xml"/><Relationship Id="rId105" Type="http://schemas.openxmlformats.org/officeDocument/2006/relationships/tags" Target="../tags/tag408.xml"/><Relationship Id="rId104" Type="http://schemas.openxmlformats.org/officeDocument/2006/relationships/tags" Target="../tags/tag407.xml"/><Relationship Id="rId103" Type="http://schemas.openxmlformats.org/officeDocument/2006/relationships/tags" Target="../tags/tag406.xml"/><Relationship Id="rId102" Type="http://schemas.openxmlformats.org/officeDocument/2006/relationships/tags" Target="../tags/tag405.xml"/><Relationship Id="rId101" Type="http://schemas.openxmlformats.org/officeDocument/2006/relationships/tags" Target="../tags/tag404.xml"/><Relationship Id="rId100" Type="http://schemas.openxmlformats.org/officeDocument/2006/relationships/tags" Target="../tags/tag403.xml"/><Relationship Id="rId10" Type="http://schemas.openxmlformats.org/officeDocument/2006/relationships/tags" Target="../tags/tag313.xml"/><Relationship Id="rId1" Type="http://schemas.openxmlformats.org/officeDocument/2006/relationships/image" Target="../media/image10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Relationship Id="rId3" Type="http://schemas.openxmlformats.org/officeDocument/2006/relationships/image" Target="../media/image34.jpeg"/><Relationship Id="rId2" Type="http://schemas.openxmlformats.org/officeDocument/2006/relationships/image" Target="../media/image64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4.jpeg"/><Relationship Id="rId4" Type="http://schemas.openxmlformats.org/officeDocument/2006/relationships/image" Target="../media/image64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65.jpeg"/><Relationship Id="rId3" Type="http://schemas.openxmlformats.org/officeDocument/2006/relationships/image" Target="../media/image40.png"/><Relationship Id="rId2" Type="http://schemas.openxmlformats.org/officeDocument/2006/relationships/image" Target="../media/image69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事物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things, object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wù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终点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end, destination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83040" y="901065"/>
            <a:ext cx="2561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zhōngdiǎn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高峰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peak,summit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gāofēng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891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迅速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quick, rapid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64945" y="4332873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xùn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sù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86325" y="3628390"/>
            <a:ext cx="2524125" cy="3194050"/>
            <a:chOff x="4512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12" y="4133"/>
              <a:ext cx="397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深刻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kidding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78375" y="4364355"/>
            <a:ext cx="2722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shēn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kè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900" y="3610610"/>
            <a:ext cx="2229485" cy="3782060"/>
            <a:chOff x="4717" y="1909"/>
            <a:chExt cx="3511" cy="5956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511" cy="3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戏剧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drama, play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343900" y="434657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xì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 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jù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以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介词，常用语书面语，意思是拿、用、凭借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4"/>
            <a:ext cx="9447318" cy="1266931"/>
            <a:chOff x="518" y="3426"/>
            <a:chExt cx="13447" cy="191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同年四月，微信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英文名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W</a:t>
              </a:r>
              <a:r>
                <a:rPr lang="en-US" altLang="zh-CN" sz="3200" b="1" dirty="0" err="1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eChat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正式进入国际市场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7272873" cy="1393768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1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学生分为甲乙两队，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以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足球为比赛工具</a:t>
              </a:r>
              <a:endParaRPr lang="en-US" altLang="zh-CN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向篮内投，按得分多少决定输赢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3305" y="-53340"/>
            <a:ext cx="2642235" cy="2642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1160" y="5416613"/>
            <a:ext cx="2502535" cy="14076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60140"/>
            <a:chOff x="7787" y="3144"/>
            <a:chExt cx="5660" cy="195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以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连词，常用于书面语，表示目的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966200" cy="1282075"/>
            <a:chOff x="518" y="3426"/>
            <a:chExt cx="13447" cy="133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11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虽然我们已经老了，但还要坚持学习，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适应社会的发展。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740591"/>
            <a:ext cx="8966200" cy="2149673"/>
            <a:chOff x="518" y="3426"/>
            <a:chExt cx="13447" cy="1750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497"/>
              <a:ext cx="13447" cy="16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比如说为了一场戏剧演出，我们会投入很多时间，准备服装、化妆、道具、舞台美术，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以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创造良好的效果，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……</a:t>
              </a:r>
              <a:endParaRPr lang="en-US" altLang="zh-CN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eaLnBrk="1" fontAlgn="base">
                <a:buClrTx/>
                <a:buSzTx/>
                <a:buFontTx/>
              </a:pP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26441" y="4693855"/>
            <a:ext cx="2179363" cy="21793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0922" y="771758"/>
            <a:ext cx="1762125" cy="1762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60140"/>
            <a:chOff x="7787" y="3144"/>
            <a:chExt cx="5660" cy="1958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平常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形容词，表示普通的，没什么特别的</a:t>
              </a:r>
              <a:endParaRPr lang="zh-CN" altLang="en-US" sz="20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966200" cy="1282075"/>
            <a:chOff x="518" y="3426"/>
            <a:chExt cx="13447" cy="133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11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对小王来说，今天是一个不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平常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的日子，因为他今天第一天上班。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931660"/>
            <a:ext cx="8966200" cy="1711139"/>
            <a:chOff x="518" y="3426"/>
            <a:chExt cx="13447" cy="1393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541"/>
              <a:ext cx="13447" cy="12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一部电影，开始虽然剧情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平平常常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，如果最后半个小时能使我们感动，我们依然会向别人推荐它。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eaLnBrk="1" fontAlgn="base">
                <a:buClrTx/>
                <a:buSzTx/>
                <a:buFontTx/>
              </a:pP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9273" y="4564863"/>
            <a:ext cx="2438400" cy="2438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045" y="1031580"/>
            <a:ext cx="2212340" cy="119732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平常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名词，意思是“平时”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908802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平常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总是来得很早，今天却迟到了。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959850" cy="1794487"/>
            <a:chOff x="518" y="3426"/>
            <a:chExt cx="13447" cy="1708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1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校长又告诉老师们，对待这些孩子，要像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平常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一样，不要让孩子或家长知道他们是被选出来的。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 fontAlgn="base">
                <a:buClrTx/>
                <a:buSzTx/>
                <a:buFontTx/>
              </a:pP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7145" y="-105728"/>
            <a:ext cx="2642235" cy="2642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5765" y="5067549"/>
            <a:ext cx="2253615" cy="22536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61235" y="36385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终点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03065" y="37274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迅速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要以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心来对待这次考试。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958434" y="2028208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平常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上大学不是你人生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，反而是一个崭新的起点。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你不要_____我的名义给她送礼物，这样她会误会的。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677410" y="369062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终点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63264" y="540993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以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56960" y="381635"/>
            <a:ext cx="1402371" cy="706755"/>
            <a:chOff x="4428" y="448"/>
            <a:chExt cx="3124" cy="1113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以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47990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平常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008870" y="372745"/>
            <a:ext cx="1472565" cy="706755"/>
            <a:chOff x="4428" y="448"/>
            <a:chExt cx="2319" cy="1113"/>
          </a:xfrm>
        </p:grpSpPr>
        <p:sp>
          <p:nvSpPr>
            <p:cNvPr id="32" name="圆角矩形 31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良好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61235" y="36385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终点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03065" y="37274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迅速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你做作业的速度太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了，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真的做完了吗？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159375" y="2038976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迅速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的社会秩序就是需要我们每个公民来维护。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221740" y="373253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良好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56960" y="381635"/>
            <a:ext cx="1402371" cy="706755"/>
            <a:chOff x="4428" y="448"/>
            <a:chExt cx="3124" cy="1113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以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47990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平常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008870" y="372745"/>
            <a:ext cx="1472565" cy="706755"/>
            <a:chOff x="4428" y="448"/>
            <a:chExt cx="2319" cy="1113"/>
          </a:xfrm>
        </p:grpSpPr>
        <p:sp>
          <p:nvSpPr>
            <p:cNvPr id="32" name="圆角矩形 31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良好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105" y="2235835"/>
            <a:ext cx="2368550" cy="2368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38577\Desktop\7.jpeg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1345" y="438502"/>
            <a:ext cx="1337310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65" y="5148665"/>
            <a:ext cx="1042670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78" y="7510149"/>
            <a:ext cx="817245" cy="4597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8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tóu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rù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投 入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v./n./adj. to put into;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 to spend on; input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367215"/>
            <a:ext cx="8075881" cy="1313013"/>
            <a:chOff x="197" y="9126"/>
            <a:chExt cx="12166" cy="980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12166" cy="98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7" y="9245"/>
              <a:ext cx="11148" cy="71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为了公司能在美国上市，他投入了大量的时间来</a:t>
              </a:r>
              <a:endParaRPr lang="en-US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endParaRPr>
            </a:p>
            <a:p>
              <a:pPr lvl="0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学习如何与美国商人打交道。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520" y="2377440"/>
            <a:ext cx="2085340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8" y="5408002"/>
            <a:ext cx="931545" cy="52399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863" y="397862"/>
            <a:ext cx="1184275" cy="11842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7.jpeg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5315" y="-1440000"/>
            <a:ext cx="130937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4.pn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312645"/>
            <a:ext cx="144000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fú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zhuāng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服  装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n. clothing, costume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50" y="9282"/>
              <a:ext cx="5946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这是我们跳舞的服装。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2742029"/>
            <a:ext cx="2409825" cy="13555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05" y="5189305"/>
            <a:ext cx="96139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65" y="468665"/>
            <a:ext cx="1042670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1.jpe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426730"/>
            <a:ext cx="107188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5.jpeg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7725" y="7299627"/>
            <a:ext cx="844550" cy="880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64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huà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zhuāng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化  妆 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put on make-up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009471" cy="1053465"/>
            <a:chOff x="196" y="9126"/>
            <a:chExt cx="10037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每天出门前化一点淡妆，也是对别人的尊重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292" y="2458292"/>
            <a:ext cx="1923415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021" y="5195020"/>
            <a:ext cx="949960" cy="9499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968" y="700857"/>
            <a:ext cx="1028065" cy="57828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2.jpe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59133" y="-1360693"/>
            <a:ext cx="1181735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6.pn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249780"/>
            <a:ext cx="785495" cy="9804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dào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jù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道 具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stage property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964814" cy="1556039"/>
            <a:chOff x="196" y="9126"/>
            <a:chExt cx="12097" cy="1421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12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一个好的电影作品的成功，需要演员、服装、道具等各个部门的共同努力。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2" y="2428875"/>
            <a:ext cx="1981835" cy="19818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6.png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128027"/>
            <a:ext cx="883920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05" y="509305"/>
            <a:ext cx="96139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3.pn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2165" y="-1360555"/>
            <a:ext cx="914400" cy="9201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200000"/>
            <a:ext cx="109918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měi</a:t>
              </a: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 </a:t>
              </a: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shù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美 术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fine art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舞台的美术设计很漂亮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！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用“以”完成下列句子或对话。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790915" cy="10772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A: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你知道济南的温泉是怎么命名的吗？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B: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755887"/>
            <a:ext cx="7402989" cy="6331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这一个月来，我天天训练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7653057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虽然他不回信，但我还是坚持给他写，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用“平常”完成下列句子或对话。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5288627" cy="10772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A: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你觉得这本书怎么样？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B: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65952" y="3774858"/>
            <a:ext cx="8117928" cy="6331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,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考试前就不用这么紧张了。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5705408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A: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B: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我一般都是自己做饭吃。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2" y="702214"/>
            <a:ext cx="434190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17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06121" y="2576830"/>
            <a:ext cx="10990061" cy="2715348"/>
            <a:chOff x="1893" y="4058"/>
            <a:chExt cx="17307" cy="4276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7307" cy="4128"/>
              <a:chOff x="-96" y="3669"/>
              <a:chExt cx="21523" cy="5135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21118" cy="5135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1523" cy="3011"/>
                <a:chOff x="3051" y="4499"/>
                <a:chExt cx="21523" cy="3011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017" y="6525"/>
                  <a:ext cx="15444" cy="985"/>
                  <a:chOff x="7151" y="6525"/>
                  <a:chExt cx="15444" cy="985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151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17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799" y="6608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Ending at the Best Moment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21523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17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在最美好的时刻离开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221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30718" y="-493395"/>
            <a:ext cx="4806699" cy="2945130"/>
            <a:chOff x="9056" y="6028"/>
            <a:chExt cx="674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56" y="8213"/>
              <a:ext cx="6716" cy="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在你小时候，长辈们说过什么让你印象最深刻的话？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0726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8327" y="1923415"/>
            <a:ext cx="3097530" cy="3097530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děng</a:t>
              </a:r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yú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等 于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be equal to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zāo</a:t>
              </a:r>
              <a:r>
                <a:rPr lang="en-US" altLang="zh-CN" sz="5400" dirty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gāo</a:t>
              </a:r>
              <a:endParaRPr lang="en-US" altLang="zh-CN" sz="8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糟 糕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adj. bad, awful</a:t>
              </a:r>
              <a:endParaRPr lang="en-US" sz="2400" dirty="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zāo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80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gāo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糟 糕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bad, awful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zhēng</a:t>
              </a:r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qǔ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争  取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strive for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递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mèi</a:t>
              </a:r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lì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魅 力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charm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hūn</a:t>
              </a:r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lǐ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婚 礼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wedding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dù</a:t>
              </a:r>
              <a:r>
                <a:rPr lang="en-US" sz="60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guò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度 过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v. to pass, to spend</a:t>
              </a:r>
              <a:endParaRPr lang="en-US" sz="2400" dirty="0">
                <a:sym typeface="Times New Roman" panose="02020603050405020304" pitchFamily="18" charset="0"/>
              </a:endParaRPr>
            </a:p>
          </p:txBody>
        </p:sp>
      </p:grpSp>
      <p:grpSp>
        <p:nvGrpSpPr>
          <p:cNvPr id="37" name="靠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kào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靠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lean against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5213766" y="90691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876821" y="277598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852017" y="4494943"/>
            <a:ext cx="2214245" cy="15938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85201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321036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318813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315575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312400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6987975" y="5522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7006390" y="3744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6966385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7006390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74335" y="5685790"/>
            <a:ext cx="202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演出</a:t>
            </a:r>
            <a:endParaRPr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225" y="3985260"/>
            <a:ext cx="202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婚礼</a:t>
            </a:r>
            <a:endParaRPr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33391" y="2330459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时间</a:t>
            </a:r>
            <a:endParaRPr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0378" y="51088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很大</a:t>
            </a:r>
            <a:endParaRPr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6591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魅力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24000" y="41459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糟糕的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511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举行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53590" y="5486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争取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页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làn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烂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bad, lame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杂志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2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tuī</a:t>
              </a:r>
              <a:r>
                <a:rPr lang="en-US" altLang="zh-CN" sz="6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</a:t>
              </a:r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jiàn</a:t>
              </a:r>
              <a:endParaRPr lang="en-US" altLang="zh-CN" sz="6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推 荐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+mn-ea"/>
                </a:rPr>
                <a:t>v. to recommend</a:t>
              </a:r>
              <a:endParaRPr lang="en-US" sz="2400" dirty="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客厅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gào</a:t>
              </a:r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bié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告 别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to say goodbye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无论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zhǔ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66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chí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主 持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v./n. to host, 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            host/hostess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著名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847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píng</a:t>
              </a:r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66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jià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评 价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v./n. to  evaluate;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evaluation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增加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yī</a:t>
              </a:r>
              <a:r>
                <a:rPr lang="en-US" altLang="zh-CN" sz="6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 </a:t>
              </a:r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rán</a:t>
              </a:r>
              <a:endParaRPr lang="en-US" altLang="zh-CN" sz="6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依 然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+mn-ea"/>
                </a:rPr>
                <a:t>adv. still, nonetheless</a:t>
              </a:r>
              <a:endParaRPr lang="en-US" sz="2400" dirty="0"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dì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tú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map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dài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take along, to bring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miàn</a:t>
              </a:r>
              <a:r>
                <a:rPr lang="en-US" sz="6600">
                  <a:sym typeface="+mn-ea"/>
                </a:rPr>
                <a:t> </a:t>
              </a:r>
              <a:r>
                <a:rPr sz="6600">
                  <a:sym typeface="+mn-ea"/>
                </a:rPr>
                <a:t>bāo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bread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běi</a:t>
              </a:r>
              <a:r>
                <a:rPr lang="en-US"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 </a:t>
              </a:r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fānɡ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n. north, northern part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告 别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say goodbye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gào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bié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推 荐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recommend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 </a:t>
            </a: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tuī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 </a:t>
            </a: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jiàn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依 然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still, nonetheless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yī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</a:t>
            </a: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rán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8910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评 价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v./n. to  evaluate;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evaluation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146494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600">
                <a:latin typeface="华文细黑" panose="02010600040101010101" pitchFamily="2" charset="-122"/>
                <a:ea typeface="华文细黑" panose="02010600040101010101" pitchFamily="2" charset="-122"/>
              </a:rPr>
              <a:t>píng </a:t>
            </a:r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jià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86325" y="3628390"/>
            <a:ext cx="2524125" cy="3194050"/>
            <a:chOff x="4512" y="1909"/>
            <a:chExt cx="3975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512" y="4133"/>
              <a:ext cx="3975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烂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bad, lame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4778375" y="4364355"/>
            <a:ext cx="2722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làn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43900" y="3610610"/>
            <a:ext cx="2229485" cy="4088765"/>
            <a:chOff x="4717" y="1909"/>
            <a:chExt cx="3511" cy="6439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511" cy="4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主 持</a:t>
              </a:r>
              <a:endParaRPr lang="zh-CN" altLang="en-US" sz="54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v./n. to host,                host/hostess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8343900" y="434657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zhǔ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 </a:t>
            </a:r>
            <a:r>
              <a:rPr lang="en-US" altLang="zh-CN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chí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12618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心理学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12710" y="2235835"/>
            <a:ext cx="40126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忽视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轻视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的异同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2434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以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平常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、宁可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65726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争取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主持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深刻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烂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迅速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运用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集中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体会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等词语的搭配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6292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事务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、戏剧、投入、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服装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、美术、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良好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、魅力、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糟糕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、婚礼、等于、度过、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告别、依然、推荐、评价、开幕式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等本课其他重点五级大纲词语的意义和用法。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4059246"/>
            <a:ext cx="39164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87553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）本课用戏剧、电影和生活中的实例，解释了心理学上的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“峰终定律”。要求学生</a:t>
            </a:r>
            <a:endParaRPr lang="en-US" altLang="zh-CN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阅读理解课文，掌握文章大意，并能够运用所学的词语、语言点介绍这一理论。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686442"/>
            <a:ext cx="37818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讨论婚礼，并完成命题写作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58946" y="4460566"/>
            <a:ext cx="68210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医务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B.</a:t>
            </a: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以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A.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用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717849" cy="900356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大家要迅速熟悉新产品，</a:t>
            </a:r>
            <a:r>
              <a:rPr lang="zh-CN" altLang="en-US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更好地向顾客推广。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328646" y="1285281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B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B.</a:t>
            </a: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深刻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A.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深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这次旅行给我留下了</a:t>
            </a:r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的印象。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919272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B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B.</a:t>
            </a: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平时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A.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平常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这部电影很</a:t>
            </a:r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，我觉得没必要去看。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902925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A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B.</a:t>
            </a: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评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A.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评价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39"/>
            <a:ext cx="8799735" cy="920011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他被</a:t>
            </a:r>
            <a:r>
              <a:rPr lang="en-US" altLang="zh-CN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</a:t>
            </a: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为本校今年的十大“优秀毕业生”之一。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786068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B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4"/>
            <a:ext cx="2837180" cy="2067581"/>
            <a:chOff x="7787" y="3144"/>
            <a:chExt cx="5660" cy="230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宁可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副词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—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表示经过比较以后，选择相对有利的一方</a:t>
              </a:r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864995"/>
            <a:ext cx="8538845" cy="1217295"/>
            <a:chOff x="518" y="2814"/>
            <a:chExt cx="13447" cy="1917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9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962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作为母亲，她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宁可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自己累一点儿，也不想委屈了孩子。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1" y="4643756"/>
            <a:ext cx="8815070" cy="774406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635"/>
              <a:ext cx="13446" cy="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为什么大家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宁可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挤成一团，也不去没人的那边？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0819" y="119239"/>
            <a:ext cx="2263775" cy="18445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7838" y="3068822"/>
            <a:ext cx="1666079" cy="1670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1986723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367656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事情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发生后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，领导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采取了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措施，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积极应对。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5175250"/>
            <a:ext cx="454088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三加五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是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八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吗？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4746909" y="641328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kumimoji="0" lang="zh-CN" altLang="en-US" sz="2800" i="0" u="none" strike="noStrike" kern="1200" cap="none" spc="0" normalizeH="0" baseline="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选择正确的答案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迅速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等于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0.2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19867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417198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十几年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过去了，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她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那么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美丽。</a:t>
            </a:r>
            <a:endParaRPr lang="zh-CN" altLang="en-US" sz="2400" b="1" noProof="0" dirty="0">
              <a:ln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5175250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algn="l" defTabSz="914400" rtl="0" eaLnBrk="1" latinLnBrk="0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我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多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花点儿钱</a:t>
            </a:r>
            <a:r>
              <a:rPr lang="zh-CN" altLang="en-US" sz="24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，</a:t>
            </a:r>
            <a:r>
              <a:rPr lang="zh-CN" altLang="zh-CN" sz="24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也要买一个质量好一点儿的</a:t>
            </a:r>
            <a:r>
              <a:rPr lang="zh-CN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依然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宁可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7" name="文本框 7"/>
          <p:cNvSpPr txBox="1"/>
          <p:nvPr/>
        </p:nvSpPr>
        <p:spPr>
          <a:xfrm>
            <a:off x="4746909" y="641328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kumimoji="0" lang="zh-CN" altLang="en-US" sz="2800" i="0" u="none" strike="noStrike" kern="1200" cap="none" spc="0" normalizeH="0" baseline="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选择正确的答案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忽视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96085"/>
            <a:ext cx="8538845" cy="1258400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717"/>
              <a:ext cx="13446" cy="6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他只注重理论，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忽视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轻视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实践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，所以失败了。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923153"/>
            <a:ext cx="8908415" cy="13219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1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他忙得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忽视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了去医院看病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你可别</a:t>
              </a:r>
              <a:r>
                <a:rPr lang="zh-CN" altLang="en-US" sz="3200" b="1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轻视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他，他看起来很平常，其实很能干。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轻视</a:t>
              </a:r>
              <a:endParaRPr lang="zh-CN" altLang="en-US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3490" y="103081"/>
            <a:ext cx="1690370" cy="16903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7955" y="2954485"/>
            <a:ext cx="2105660" cy="21056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938502"/>
            <a:chOff x="7787" y="3144"/>
            <a:chExt cx="5660" cy="1044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0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忽视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" y="1414593"/>
            <a:ext cx="10154656" cy="1498977"/>
            <a:chOff x="518" y="3237"/>
            <a:chExt cx="13666" cy="1534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237"/>
              <a:ext cx="13666" cy="1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我们常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忽视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结束退场时的准备，演出开始时人们认为很有魅力，但是糟糕的结局会让留下难以忘记的坏印象。</a:t>
              </a:r>
              <a:endPara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43120"/>
            <a:ext cx="8959850" cy="840550"/>
            <a:chOff x="518" y="3425"/>
            <a:chExt cx="13447" cy="1306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虽然这是一次小考，但也不能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轻视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，要好好复习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轻视</a:t>
              </a:r>
              <a:endParaRPr lang="zh-CN" altLang="en-US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6685" y="2366697"/>
            <a:ext cx="2663190" cy="2663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5943" y="2168131"/>
            <a:ext cx="2921635" cy="29216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轻视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忽视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以前我们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了教育问题，现在要赶上去</a:t>
            </a:r>
            <a:r>
              <a:rPr lang="zh-CN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？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005590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忽视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365760"/>
            <a:ext cx="12245975" cy="8360410"/>
            <a:chOff x="-95" y="-590"/>
            <a:chExt cx="19285" cy="13166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590"/>
              <a:ext cx="19285" cy="13166"/>
              <a:chOff x="-97" y="-590"/>
              <a:chExt cx="19285" cy="13166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17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930" y="-590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轻视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忽视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99877" y="993996"/>
            <a:ext cx="8388468" cy="1133254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我们过多地看电视、玩手机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了家人之间的交流</a:t>
            </a:r>
            <a:r>
              <a:rPr lang="zh-CN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？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461818" y="993996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忽视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轻视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忽视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595019" cy="136559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虽然这是一份平常的工作</a:t>
            </a:r>
            <a:r>
              <a:rPr lang="zh-CN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，你也不能</a:t>
            </a:r>
            <a:r>
              <a:rPr lang="zh-CN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</a:t>
            </a:r>
            <a:r>
              <a:rPr lang="zh-CN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，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要认真做好</a:t>
            </a:r>
            <a:r>
              <a:rPr lang="zh-CN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9122880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轻视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轻视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忽视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你不要因为他是小孩就</a:t>
            </a:r>
            <a:r>
              <a:rPr lang="zh-CN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en-US" altLang="zh-CN" sz="32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</a:t>
            </a:r>
            <a:r>
              <a:rPr lang="zh-CN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589956" y="12680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忽视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请用下面的词造句。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95991" y="2603293"/>
            <a:ext cx="178606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1.度过：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95991" y="3246201"/>
            <a:ext cx="1786066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依然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争取：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62424" y="4476988"/>
            <a:ext cx="1794081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4.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评价：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5.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平常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2" y="702214"/>
            <a:ext cx="434190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17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06121" y="2576830"/>
            <a:ext cx="10990061" cy="2715348"/>
            <a:chOff x="1893" y="4058"/>
            <a:chExt cx="17307" cy="4276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7307" cy="4128"/>
              <a:chOff x="-96" y="3669"/>
              <a:chExt cx="21523" cy="5135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21118" cy="5135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1523" cy="3011"/>
                <a:chOff x="3051" y="4499"/>
                <a:chExt cx="21523" cy="3011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017" y="6525"/>
                  <a:ext cx="15444" cy="985"/>
                  <a:chOff x="7151" y="6525"/>
                  <a:chExt cx="15444" cy="985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151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17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799" y="6608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Ending at the Best Moment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21523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17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在最美好的时刻离开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221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97745" y="-493395"/>
            <a:ext cx="4739672" cy="2945130"/>
            <a:chOff x="9150" y="6028"/>
            <a:chExt cx="6647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150" y="8493"/>
              <a:ext cx="6426" cy="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65B0E6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请在课文中找到它们的意思</a:t>
              </a:r>
              <a:endParaRPr lang="zh-CN" altLang="en-US" sz="3200" dirty="0">
                <a:solidFill>
                  <a:srgbClr val="65B0E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20" name="文本框 7"/>
          <p:cNvSpPr txBox="1"/>
          <p:nvPr/>
        </p:nvSpPr>
        <p:spPr>
          <a:xfrm>
            <a:off x="165735" y="213995"/>
            <a:ext cx="13608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237490" y="702310"/>
            <a:ext cx="12847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Warm-up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7310" y="2348865"/>
            <a:ext cx="564959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三个小时的乐  </a:t>
            </a:r>
            <a:r>
              <a:rPr lang="en-US" altLang="zh-CN" sz="4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—</a:t>
            </a:r>
            <a:endParaRPr lang="en-US" altLang="zh-CN" sz="4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ctr"/>
            <a:r>
              <a:rPr lang="zh-CN" altLang="en-US" sz="4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一个小时的无聊</a:t>
            </a:r>
            <a:endParaRPr lang="en-US" altLang="zh-CN" sz="4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ctr"/>
            <a:r>
              <a:rPr lang="zh-CN" altLang="en-US" sz="4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≠两个小时的快乐</a:t>
            </a:r>
            <a:endParaRPr lang="zh-CN" altLang="en-US" sz="4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ctr"/>
            <a:endParaRPr lang="zh-CN" altLang="en-US" sz="4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ctr"/>
            <a:endParaRPr lang="zh-CN" altLang="en-US" sz="4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ctr"/>
            <a:endParaRPr lang="zh-CN" altLang="en-US" sz="48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文章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847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  </a:t>
              </a:r>
              <a:r>
                <a:rPr lang="en-US" altLang="zh-CN" sz="66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jí</a:t>
              </a:r>
              <a:r>
                <a:rPr lang="en-US" altLang="zh-CN" sz="66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</a:t>
              </a:r>
              <a:r>
                <a:rPr lang="en-US" altLang="zh-CN" sz="66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zhōng</a:t>
              </a:r>
              <a:endParaRPr lang="en-US" altLang="zh-CN" sz="6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集 中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v./adj. to concentrate,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concentrated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内容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yùn</a:t>
              </a:r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yòng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运 用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to put into practice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之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kāimùshì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开幕式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opening ceremony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然而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847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66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tǐ</a:t>
              </a:r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</a:t>
              </a:r>
              <a:r>
                <a:rPr lang="en-US" sz="66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huì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体 会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v./n. to learn from 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   experience; feeling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看法" hidden="1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</a:t>
              </a:r>
              <a:r>
                <a:rPr lang="en-US"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fǎ 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法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viewpoint, opinion</a:t>
              </a:r>
              <a:endParaRPr sz="2400"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fǒu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zé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conj. or, otherwise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478010"/>
            <a:ext cx="2810510" cy="188419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38577\Desktop\7.jpeg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1345" y="438502"/>
            <a:ext cx="1337310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777" y="5148665"/>
            <a:ext cx="940447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78" y="7331377"/>
            <a:ext cx="817245" cy="8172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54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Nuòbèi’ěr</a:t>
              </a:r>
              <a:r>
                <a:rPr lang="en-US" altLang="zh-CN" sz="5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54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Jiǎng</a:t>
              </a:r>
              <a:endParaRPr lang="en-US" alt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诺贝尔奖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Nobel Prize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5594985" cy="720090"/>
            <a:chOff x="197" y="9126"/>
            <a:chExt cx="8811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35" y="9282"/>
              <a:ext cx="8773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Comic Sans MS" panose="030F0702030302020204" pitchFamily="66" charset="0"/>
                  <a:sym typeface="华文细黑" panose="02010600040101010101" pitchFamily="2" charset="-122"/>
                </a:rPr>
                <a:t>我希望将来我能够获得诺贝尔奖。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743" y="2377440"/>
            <a:ext cx="1880894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28" y="5204227"/>
            <a:ext cx="931545" cy="9315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68" y="585786"/>
            <a:ext cx="1205865" cy="80842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7.jpeg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5315" y="-1440000"/>
            <a:ext cx="130937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4.pn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312645"/>
            <a:ext cx="144000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4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44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Dānní’ěr·Kǎnèimàn</a:t>
              </a:r>
              <a:endParaRPr lang="en-US" altLang="zh-CN" sz="4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6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丹尼尔</a:t>
              </a:r>
              <a:r>
                <a:rPr lang="en-US" altLang="zh-CN" sz="6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.</a:t>
              </a:r>
              <a:r>
                <a:rPr lang="zh-CN" altLang="en-US" sz="6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卡内曼</a:t>
              </a:r>
              <a:endParaRPr lang="zh-CN" altLang="en-US" sz="6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Daniel Kahneman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04748" y="5433399"/>
            <a:ext cx="7204032" cy="688635"/>
            <a:chOff x="197" y="9126"/>
            <a:chExt cx="864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93" y="9282"/>
              <a:ext cx="8451" cy="8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丹尼尔</a:t>
              </a: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卡内曼</a:t>
              </a:r>
              <a:r>
                <a:rPr lang="en-US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2002</a:t>
              </a: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年获得诺贝尔经济学奖。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520" y="2384425"/>
            <a:ext cx="2070735" cy="20707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4.png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189305"/>
            <a:ext cx="162000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777" y="468665"/>
            <a:ext cx="940447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1.jpe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426730"/>
            <a:ext cx="107188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5.jpeg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7725" y="7299627"/>
            <a:ext cx="844550" cy="880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39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48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Fēngzhōng</a:t>
              </a:r>
              <a:r>
                <a:rPr lang="en-US" altLang="zh-CN" sz="4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en-US" altLang="zh-CN" sz="48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Dìnglǜ</a:t>
              </a:r>
              <a:endParaRPr lang="en-US" altLang="zh-CN" sz="4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峰终定律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Peak-End Rule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你知道“峰终定律”吗？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第十七课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2" y="702214"/>
            <a:ext cx="434190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17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06121" y="2576830"/>
            <a:ext cx="10990061" cy="2715348"/>
            <a:chOff x="1893" y="4058"/>
            <a:chExt cx="17307" cy="4276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7307" cy="4128"/>
              <a:chOff x="-96" y="3669"/>
              <a:chExt cx="21523" cy="5135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21118" cy="5135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21523" cy="3011"/>
                <a:chOff x="3051" y="4499"/>
                <a:chExt cx="21523" cy="3011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5017" y="6525"/>
                  <a:ext cx="15444" cy="985"/>
                  <a:chOff x="7151" y="6525"/>
                  <a:chExt cx="15444" cy="985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7151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17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3799" y="6608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Ending at the Best Moment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21523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lang="en-US" altLang="zh-CN" sz="66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17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在最美好的时刻离开</a:t>
                  </a:r>
                  <a:endParaRPr kumimoji="0" lang="zh-CN" alt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221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42615" y="36385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度过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425135" y="37274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集中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32002" y="1287469"/>
            <a:ext cx="12312877" cy="1632574"/>
            <a:chOff x="-259" y="1838"/>
            <a:chExt cx="19392" cy="2380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我刚开始学滑雪的时候，最大的</a:t>
              </a:r>
              <a:r>
                <a:rPr lang="en-US" altLang="zh-CN" sz="32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就是要放松，越紧张越容易摔倒（</a:t>
              </a:r>
              <a:r>
                <a:rPr lang="en-US" altLang="zh-CN" sz="32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shuāidǎo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, to fall down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）。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259" y="1838"/>
              <a:ext cx="2380" cy="238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299797" y="1766226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体会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学知识不能死记硬背，要懂得灵活地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你复习时要_____注意力，效果才会好。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984532" y="376174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运用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91902" y="5410504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集中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187962" y="381635"/>
            <a:ext cx="1402371" cy="706755"/>
            <a:chOff x="4428" y="448"/>
            <a:chExt cx="3124" cy="1113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体会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56157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推荐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766914" y="372745"/>
            <a:ext cx="1472565" cy="706755"/>
            <a:chOff x="4428" y="448"/>
            <a:chExt cx="2319" cy="1113"/>
          </a:xfrm>
        </p:grpSpPr>
        <p:sp>
          <p:nvSpPr>
            <p:cNvPr id="32" name="圆角矩形 31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运用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87419" y="348453"/>
            <a:ext cx="1472565" cy="706755"/>
            <a:chOff x="4428" y="448"/>
            <a:chExt cx="2319" cy="1113"/>
          </a:xfrm>
        </p:grpSpPr>
        <p:sp>
          <p:nvSpPr>
            <p:cNvPr id="14" name="圆角矩形 31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争取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42615" y="36385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度过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425135" y="37274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集中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59471" y="1817027"/>
            <a:ext cx="11221404" cy="1103016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一些现代营养学专家常常向大家</a:t>
            </a:r>
            <a:r>
              <a:rPr lang="en-US" altLang="zh-CN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</a:t>
            </a:r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“餐餐有蔬菜，每天有水果”。</a:t>
            </a:r>
            <a:endParaRPr lang="zh-CN" altLang="en-US" sz="32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90350" y="1735088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推荐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我在外公外婆身边</a:t>
              </a:r>
              <a:r>
                <a:rPr lang="en-US" altLang="zh-CN" sz="3600" b="1" dirty="0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了美好的童年。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机会要靠自己去_____。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663184" y="373470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度过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83484" y="5410504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争取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187962" y="381635"/>
            <a:ext cx="1402371" cy="706755"/>
            <a:chOff x="4428" y="448"/>
            <a:chExt cx="3124" cy="1113"/>
          </a:xfrm>
        </p:grpSpPr>
        <p:sp>
          <p:nvSpPr>
            <p:cNvPr id="26" name="圆角矩形 2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体会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56157" y="390525"/>
            <a:ext cx="1472565" cy="706755"/>
            <a:chOff x="4428" y="448"/>
            <a:chExt cx="2319" cy="1113"/>
          </a:xfrm>
        </p:grpSpPr>
        <p:sp>
          <p:nvSpPr>
            <p:cNvPr id="29" name="圆角矩形 28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推荐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766914" y="372745"/>
            <a:ext cx="1472565" cy="706755"/>
            <a:chOff x="4428" y="448"/>
            <a:chExt cx="2319" cy="1113"/>
          </a:xfrm>
        </p:grpSpPr>
        <p:sp>
          <p:nvSpPr>
            <p:cNvPr id="32" name="圆角矩形 31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运用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87419" y="348453"/>
            <a:ext cx="1472565" cy="706755"/>
            <a:chOff x="4428" y="448"/>
            <a:chExt cx="2319" cy="1113"/>
          </a:xfrm>
        </p:grpSpPr>
        <p:sp>
          <p:nvSpPr>
            <p:cNvPr id="14" name="圆角矩形 31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争取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pic>
        <p:nvPicPr>
          <p:cNvPr id="19" name="图片 18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09750" y="1244183"/>
            <a:ext cx="1628140" cy="162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我奶奶说过：“人们应该在最美好的时候离开。”因为这个认知而获得诺贝尔奖的，不是我奶奶，而是心理学家丹尼尔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·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卡内曼。他将这一现象命名为“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峰终定律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”：我们对事物的记忆仅在高峰和结尾，而事情的经过对记忆几乎没有影响。高峰之后，终点出现得越迅速，这件事留给我们的印象就越深刻。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19465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峰终定律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”是什么？</a:t>
            </a:r>
            <a:endParaRPr lang="es-ES_tradnl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s-ES_tradnl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 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为了说明“峰终定律”，作者举了哪几个例子？</a:t>
            </a:r>
            <a:endParaRPr lang="es-ES_tradnl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大部分人不理解这一定律。比如说为了一场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戏剧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演出，我们会投入很多时间，准备服装、化妆、道具、舞台美术，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以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创造良好的效果，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争取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给观众留下一个好的印象，却常常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忽视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结束退场时的准备。演出开始时人们认为很有魅力，但是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糟糕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的结局会给人留下难以忘记的坏印象。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340602"/>
            <a:ext cx="10847070" cy="195521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戏剧演出要做哪些方面的准备？什么事情会让观众留下坏的印象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？</a:t>
            </a:r>
            <a:endParaRPr lang="es-ES_tradnl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请用重点词语复述故事：戏剧、以、争取、忽视、糟糕</a:t>
            </a:r>
            <a:endParaRPr lang="zh-CN" altLang="en-US" sz="2800" b="1" dirty="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endParaRPr lang="es-ES_tradnl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有一次，我去参加一个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婚礼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，前三个小时感觉都很好，只在最后一个小时感到无聊。三个小时快乐减一个小时无聊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等于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两个小时快乐，也就是说，我愉快地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度过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了两个小时。但是，我的记忆并不是这样计算了。如果我参加另外一次活动，只在那里待一个小时，早早地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告别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，我却享受了满满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60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分钟的快乐。与第一次相比，第二次的聚会留给我的印象更为美好。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29389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哪一次演出活动给作者的印象更好，为什么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？</a:t>
            </a:r>
            <a:endParaRPr lang="es-ES_tradnl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婚礼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等于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、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度过、告别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看电影也是如此。一部电影，开始虽然剧情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平平常常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，如果最后半个小时能使我们感动，我们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依然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会向别人推荐它。相反，如果在前半个小时就把剧情的创造力表现得淋漓尽致，结尾却非常普通，那么，观众对这部电影的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评价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就肯定不好，甚至会说这是一部“烂片”。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64873" y="5312813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人们会怎么评价一部电影？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请用重点词语复述故事：平常、依然、评价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作为电视节目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主持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人，我在工作中常常会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运用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峰终定律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”。例如，做节目时，与开幕式相比，我们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宁可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把更多的精力集中在闭幕式上，这样可以加强观众对节目的印象。虽然很多人并不了解“峰终定律”，但是，他们能从经验中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体会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这种做法的重要性。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eaLnBrk="1">
              <a:lnSpc>
                <a:spcPct val="150000"/>
              </a:lnSpc>
            </a:pP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43457" y="5279390"/>
            <a:ext cx="9341485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节目主持人常常如何运用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峰终定律</a:t>
            </a: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”？</a:t>
            </a:r>
            <a:endParaRPr lang="en-US" altLang="zh-CN" sz="28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重点词语复述故事：主持、运用、宁可、体会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57960" y="2137356"/>
            <a:ext cx="8626684" cy="29969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  请以“婚礼”为题，谈一谈你参加过的婚礼，或你们国家婚礼的特点，比较一下和中国婚礼有什么相同和不同之处。尽量用上本课所学的生词，字数不少于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100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字。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第十七课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205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Lesson17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说出第十六课中有关医务的词语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挂号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急诊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救护车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内科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过敏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打喷嚏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着凉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吐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痒</a:t>
            </a: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消化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7015" y="2275077"/>
            <a:ext cx="2015490" cy="201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817" y="2369185"/>
            <a:ext cx="2015490" cy="20154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535658"/>
            <a:chOff x="-3513638" y="334832"/>
            <a:chExt cx="10285095" cy="3535658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80794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一周内的营养摄入和饮食模式会影响到他们的体重变化。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他们将参与这项研究的人分为三种类型。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为了保证可靠性，只有哪些至少连续七天称过体重的人才会被纳入分析。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这项联合多所医学院校所做的研究发现，体重变化在一周内会显示出一种明显的变化规律。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周末之后不要再找任何借口，应及时采取措施阻止这一上升趋势。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3205" y="4250783"/>
            <a:ext cx="2313699" cy="231369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30718" y="-493395"/>
            <a:ext cx="4806699" cy="2945130"/>
            <a:chOff x="9056" y="6028"/>
            <a:chExt cx="674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56" y="8213"/>
              <a:ext cx="6716" cy="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请看下面的图片，试着找出本课生词中跟它们有关的词语。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algn="ctr" defTabSz="1300480" eaLnBrk="1"/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0725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8269" y="1994950"/>
            <a:ext cx="1306196" cy="29517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0726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6962" y="1999615"/>
            <a:ext cx="3880631" cy="294703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着急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zháo jí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急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worried, anxious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页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shēn</a:t>
              </a:r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kè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深刻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deep, profound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杂志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12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zhōng</a:t>
              </a:r>
              <a:r>
                <a:rPr lang="en-US" altLang="zh-CN" sz="6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diǎn</a:t>
              </a:r>
              <a:endParaRPr lang="en-US" altLang="zh-CN" sz="6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终 点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+mn-ea"/>
                </a:rPr>
                <a:t>n. end, destination</a:t>
              </a:r>
              <a:endParaRPr lang="en-US" sz="2400" dirty="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客厅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Shì</a:t>
              </a:r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5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wù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事 物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thing, object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无论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gāo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altLang="zh-CN" sz="66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fēng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高 峰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</a:t>
              </a:r>
              <a:r>
                <a:rPr lang="en-US" altLang="zh-CN" sz="24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peak,summit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著名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xùn</a:t>
              </a:r>
              <a:r>
                <a:rPr lang="en-US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en-US" sz="6600" b="1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sù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迅 速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quick, rapid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增加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xì</a:t>
              </a:r>
              <a:r>
                <a:rPr lang="en-US" altLang="zh-CN" sz="60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  </a:t>
              </a:r>
              <a:r>
                <a:rPr lang="en-US" altLang="zh-CN" sz="60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jù</a:t>
              </a:r>
              <a:endParaRPr lang="en-US" altLang="zh-CN" sz="6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 剧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+mn-ea"/>
                </a:rPr>
                <a:t>n. drama, play</a:t>
              </a:r>
              <a:endParaRPr lang="en-US" sz="2400" dirty="0"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dì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tú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图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map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dài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带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take along, to bring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miàn</a:t>
              </a:r>
              <a:r>
                <a:rPr lang="en-US" sz="6600">
                  <a:sym typeface="+mn-ea"/>
                </a:rPr>
                <a:t> </a:t>
              </a:r>
              <a:r>
                <a:rPr sz="6600">
                  <a:sym typeface="+mn-ea"/>
                </a:rPr>
                <a:t>bāo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n. bread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běi</a:t>
              </a:r>
              <a:r>
                <a:rPr lang="en-US"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 </a:t>
              </a:r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fānɡ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n. north, northern part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COMMONDATA" val="eyJoZGlkIjoiZjA0MmQ4N2JlZDRkYTVmM2QxMDAwYTU3YTQ3MzY2OGUifQ==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6852</Words>
  <Application>WPS 演示</Application>
  <PresentationFormat>宽屏</PresentationFormat>
  <Paragraphs>1008</Paragraphs>
  <Slides>58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97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思源黑体</vt:lpstr>
      <vt:lpstr>Helvetica Light</vt:lpstr>
      <vt:lpstr>华光隶书_CNKI</vt:lpstr>
      <vt:lpstr>Helvetica</vt:lpstr>
      <vt:lpstr>Source Han Sans CN</vt:lpstr>
      <vt:lpstr>FangSong</vt:lpstr>
      <vt:lpstr>Helvetica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200</cp:revision>
  <dcterms:created xsi:type="dcterms:W3CDTF">2019-06-19T02:08:00Z</dcterms:created>
  <dcterms:modified xsi:type="dcterms:W3CDTF">2022-11-04T15:56:57Z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2E79F5441CB64ADDA9CA86A86C55B1FC</vt:lpwstr>
  </property>
</Properties>
</file>